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72" r:id="rId13"/>
    <p:sldId id="271" r:id="rId14"/>
    <p:sldId id="270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1FB"/>
    <a:srgbClr val="CC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37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8BBF3-41FF-45AA-B748-A8592CE0508A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A9FCB-9FF5-4AD8-85C7-AE9557A02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1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6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1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7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0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4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8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0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7F533-90FC-4150-8C7D-43855B854D11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11"/>
          <p:cNvSpPr>
            <a:spLocks noChangeArrowheads="1" noChangeShapeType="1"/>
          </p:cNvSpPr>
          <p:nvPr/>
        </p:nvSpPr>
        <p:spPr bwMode="auto">
          <a:xfrm>
            <a:off x="2019300" y="1219200"/>
            <a:ext cx="5524500" cy="1447800"/>
          </a:xfrm>
          <a:prstGeom prst="rect">
            <a:avLst/>
          </a:prstGeom>
        </p:spPr>
        <p:txBody>
          <a:bodyPr wrap="none" numCol="1" fromWordArt="1">
            <a:prstTxWarp prst="textCanDown">
              <a:avLst>
                <a:gd name="adj" fmla="val 14287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en-US" sz="2000" b="1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99"/>
              </a:solidFill>
              <a:latin typeface="Times New Roman"/>
              <a:cs typeface="Times New Roman"/>
            </a:endParaRPr>
          </a:p>
        </p:txBody>
      </p:sp>
      <p:sp>
        <p:nvSpPr>
          <p:cNvPr id="7" name="WordArt 12"/>
          <p:cNvSpPr>
            <a:spLocks noChangeArrowheads="1" noChangeShapeType="1"/>
          </p:cNvSpPr>
          <p:nvPr/>
        </p:nvSpPr>
        <p:spPr bwMode="auto">
          <a:xfrm>
            <a:off x="990600" y="2819400"/>
            <a:ext cx="7086600" cy="17526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Đề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tài:Nhận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biết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phân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biệt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tam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giác</a:t>
            </a:r>
            <a:endParaRPr lang="vi-VN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WordArt 22"/>
          <p:cNvSpPr>
            <a:spLocks noChangeArrowheads="1" noChangeShapeType="1"/>
          </p:cNvSpPr>
          <p:nvPr/>
        </p:nvSpPr>
        <p:spPr bwMode="auto">
          <a:xfrm>
            <a:off x="2171700" y="4724400"/>
            <a:ext cx="5105400" cy="8382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en-US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23"/>
          <p:cNvSpPr>
            <a:spLocks noChangeArrowheads="1" noChangeShapeType="1"/>
          </p:cNvSpPr>
          <p:nvPr/>
        </p:nvSpPr>
        <p:spPr bwMode="auto">
          <a:xfrm>
            <a:off x="2400300" y="5562600"/>
            <a:ext cx="3619500" cy="6858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-742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en-US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11"/>
          <p:cNvSpPr>
            <a:spLocks noChangeArrowheads="1" noChangeShapeType="1"/>
          </p:cNvSpPr>
          <p:nvPr/>
        </p:nvSpPr>
        <p:spPr bwMode="auto">
          <a:xfrm>
            <a:off x="2400300" y="1524000"/>
            <a:ext cx="4343400" cy="1143000"/>
          </a:xfrm>
          <a:prstGeom prst="rect">
            <a:avLst/>
          </a:prstGeom>
        </p:spPr>
        <p:txBody>
          <a:bodyPr wrap="none" numCol="1" fromWordArt="1">
            <a:prstTxWarp prst="textCanDown">
              <a:avLst>
                <a:gd name="adj" fmla="val 14287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/>
                <a:cs typeface="Times New Roman"/>
              </a:rPr>
              <a:t> PHÁT TRIỂN NHẬN THỨC</a:t>
            </a:r>
          </a:p>
        </p:txBody>
      </p:sp>
    </p:spTree>
    <p:extLst>
      <p:ext uri="{BB962C8B-B14F-4D97-AF65-F5344CB8AC3E}">
        <p14:creationId xmlns:p14="http://schemas.microsoft.com/office/powerpoint/2010/main" val="781159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25908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533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4800" y="32766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63755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5355" y="6477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32766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25355" y="6477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63755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4495800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43000" y="23241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2 4"/>
          <p:cNvSpPr/>
          <p:nvPr/>
        </p:nvSpPr>
        <p:spPr>
          <a:xfrm rot="1488581">
            <a:off x="994561" y="663629"/>
            <a:ext cx="7182298" cy="6045645"/>
          </a:xfrm>
          <a:prstGeom prst="irregularSeal2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2514600"/>
            <a:ext cx="5486400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Trò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chơi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60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Thử</a:t>
            </a:r>
            <a:r>
              <a:rPr lang="en-US" sz="60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tài</a:t>
            </a:r>
            <a:r>
              <a:rPr lang="en-US" sz="60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của</a:t>
            </a:r>
            <a:r>
              <a:rPr lang="en-US" sz="60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bé</a:t>
            </a:r>
            <a:endParaRPr lang="en-US" sz="6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3615" y="1066800"/>
            <a:ext cx="756078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Chúc</a:t>
            </a:r>
            <a:r>
              <a:rPr lang="en-US" sz="54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các</a:t>
            </a:r>
            <a:r>
              <a:rPr lang="en-US" sz="54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cô</a:t>
            </a:r>
            <a:r>
              <a:rPr lang="en-US" sz="54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mạnh</a:t>
            </a:r>
            <a:r>
              <a:rPr lang="en-US" sz="54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khỏe</a:t>
            </a:r>
            <a:r>
              <a:rPr lang="en-US" sz="54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 algn="ctr"/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các</a:t>
            </a:r>
            <a:r>
              <a:rPr lang="en-US" sz="54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con </a:t>
            </a:r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ngoan</a:t>
            </a:r>
            <a:endParaRPr lang="en-US" sz="5400" b="1" dirty="0">
              <a:ln w="1905"/>
              <a:solidFill>
                <a:srgbClr val="2D11F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46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66800" y="1166843"/>
            <a:ext cx="6858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I.  MỤC ĐÍCH YÊU CẦU :</a:t>
            </a:r>
            <a:endParaRPr lang="en-US" sz="2800" dirty="0"/>
          </a:p>
          <a:p>
            <a:r>
              <a:rPr lang="en-US" b="1" dirty="0"/>
              <a:t>    1.Kiến </a:t>
            </a:r>
            <a:r>
              <a:rPr lang="en-US" b="1" dirty="0" err="1"/>
              <a:t>thức</a:t>
            </a:r>
            <a:endParaRPr lang="en-US" dirty="0"/>
          </a:p>
          <a:p>
            <a:r>
              <a:rPr lang="vi-VN" dirty="0"/>
              <a:t>- Trẻ nhận biết và gọi đúng tên hình tam giác, hình tròn</a:t>
            </a:r>
            <a:br>
              <a:rPr lang="vi-VN" dirty="0"/>
            </a:br>
            <a:r>
              <a:rPr lang="vi-VN" dirty="0"/>
              <a:t>-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cong</a:t>
            </a:r>
            <a:r>
              <a:rPr lang="en-US" dirty="0"/>
              <a:t>, </a:t>
            </a:r>
            <a:r>
              <a:rPr lang="en-US" dirty="0" err="1"/>
              <a:t>hình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cạnh</a:t>
            </a:r>
            <a:endParaRPr lang="en-US" dirty="0"/>
          </a:p>
          <a:p>
            <a:r>
              <a:rPr lang="vi-VN" b="1" dirty="0"/>
              <a:t>2. K</a:t>
            </a:r>
            <a:r>
              <a:rPr lang="en-US" b="1" dirty="0"/>
              <a:t>ỹ </a:t>
            </a:r>
            <a:r>
              <a:rPr lang="en-US" b="1" dirty="0" err="1"/>
              <a:t>năng</a:t>
            </a:r>
            <a:endParaRPr lang="en-US" dirty="0"/>
          </a:p>
          <a:p>
            <a:r>
              <a:rPr lang="vi-VN" dirty="0"/>
              <a:t>-Tr</a:t>
            </a:r>
            <a:r>
              <a:rPr lang="en-US" dirty="0"/>
              <a:t>ẻ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vi-VN" dirty="0"/>
              <a:t>và giơ đúng hình theo yêu cầu của cô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Rèn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nhớ</a:t>
            </a:r>
            <a:endParaRPr lang="en-US" dirty="0"/>
          </a:p>
          <a:p>
            <a:r>
              <a:rPr lang="vi-VN" dirty="0"/>
              <a:t>-Phát triền ngôn ngữ cho trẻ 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đỏ</a:t>
            </a:r>
            <a:r>
              <a:rPr lang="en-US" dirty="0"/>
              <a:t> </a:t>
            </a:r>
            <a:r>
              <a:rPr lang="en-US" dirty="0" err="1"/>
              <a:t>vàng</a:t>
            </a:r>
            <a:endParaRPr lang="en-US" dirty="0"/>
          </a:p>
          <a:p>
            <a:r>
              <a:rPr lang="vi-VN" b="1" dirty="0"/>
              <a:t>3. Th</a:t>
            </a:r>
            <a:r>
              <a:rPr lang="en-US" b="1" dirty="0" err="1"/>
              <a:t>ái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endParaRPr lang="en-US" dirty="0"/>
          </a:p>
          <a:p>
            <a:r>
              <a:rPr lang="vi-VN" dirty="0"/>
              <a:t>-T</a:t>
            </a:r>
            <a:r>
              <a:rPr lang="en-US" dirty="0" err="1"/>
              <a:t>rẻ</a:t>
            </a:r>
            <a:r>
              <a:rPr lang="en-US" dirty="0"/>
              <a:t> </a:t>
            </a:r>
            <a:r>
              <a:rPr lang="en-US" dirty="0" err="1"/>
              <a:t>hào</a:t>
            </a:r>
            <a:r>
              <a:rPr lang="en-US" dirty="0"/>
              <a:t> </a:t>
            </a:r>
            <a:r>
              <a:rPr lang="en-US" dirty="0" err="1"/>
              <a:t>hứng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  <a:p>
            <a:r>
              <a:rPr lang="vi-VN" dirty="0"/>
              <a:t>-Tr</a:t>
            </a:r>
            <a:r>
              <a:rPr lang="en-US" dirty="0"/>
              <a:t>ẻ </a:t>
            </a:r>
            <a:r>
              <a:rPr lang="en-US" dirty="0" err="1"/>
              <a:t>ngồi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ngoan</a:t>
            </a:r>
            <a:r>
              <a:rPr lang="en-US" dirty="0"/>
              <a:t>,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vâng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giáo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27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4400" y="1720840"/>
            <a:ext cx="7315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II. CHUẨN BI </a:t>
            </a:r>
            <a:endParaRPr lang="en-US" sz="2800" dirty="0"/>
          </a:p>
          <a:p>
            <a:r>
              <a:rPr lang="pt-BR" b="1" dirty="0"/>
              <a:t>    1.Đồ dùng của cô</a:t>
            </a:r>
            <a:endParaRPr lang="en-US" dirty="0"/>
          </a:p>
          <a:p>
            <a:r>
              <a:rPr lang="nb-NO" dirty="0"/>
              <a:t>-Máy tính, máy chiếu, Powerpoint nhận biết phân biệt hình tròn, hình tam giác</a:t>
            </a:r>
            <a:endParaRPr lang="en-US" dirty="0"/>
          </a:p>
          <a:p>
            <a:r>
              <a:rPr lang="nb-NO" dirty="0"/>
              <a:t>Sa bàn nhà của bạn Misa có ngôi nhà có cửa hình tròn, cửa hình tam giác.</a:t>
            </a:r>
            <a:endParaRPr lang="en-US" dirty="0"/>
          </a:p>
          <a:p>
            <a:r>
              <a:rPr lang="nb-NO" dirty="0"/>
              <a:t>-Nhạc theo chủ điểm</a:t>
            </a:r>
            <a:endParaRPr lang="en-US" dirty="0"/>
          </a:p>
          <a:p>
            <a:r>
              <a:rPr lang="pt-BR" b="1" dirty="0"/>
              <a:t>    2.Đồ dùng của trẻ</a:t>
            </a:r>
            <a:endParaRPr lang="en-US" dirty="0"/>
          </a:p>
          <a:p>
            <a:r>
              <a:rPr lang="nb-NO" dirty="0"/>
              <a:t>-Rổ đồ dùng:Lô tô </a:t>
            </a:r>
            <a:r>
              <a:rPr lang="pt-BR" dirty="0"/>
              <a:t>hình tam giác( màu vàng)</a:t>
            </a:r>
            <a:r>
              <a:rPr lang="nb-NO" dirty="0"/>
              <a:t>, hình tròn( màu đỏ)</a:t>
            </a:r>
            <a:endParaRPr lang="en-US" dirty="0"/>
          </a:p>
          <a:p>
            <a:r>
              <a:rPr lang="nb-NO" dirty="0"/>
              <a:t>-2 con đường hẹp.Bảng dính</a:t>
            </a:r>
            <a:r>
              <a:rPr lang="en-US" dirty="0"/>
              <a:t>, </a:t>
            </a:r>
            <a:r>
              <a:rPr lang="en-US" dirty="0" err="1"/>
              <a:t>loto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gắn</a:t>
            </a:r>
            <a:r>
              <a:rPr lang="en-US" dirty="0"/>
              <a:t> </a:t>
            </a:r>
            <a:r>
              <a:rPr lang="en-US" dirty="0" err="1"/>
              <a:t>dấp</a:t>
            </a:r>
            <a:r>
              <a:rPr lang="en-US" dirty="0"/>
              <a:t> </a:t>
            </a:r>
            <a:r>
              <a:rPr lang="en-US" dirty="0" err="1"/>
              <a:t>dính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3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2895600" y="990600"/>
            <a:ext cx="3429000" cy="4495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3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2057400" y="900545"/>
            <a:ext cx="4648200" cy="4267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45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2 4"/>
          <p:cNvSpPr/>
          <p:nvPr/>
        </p:nvSpPr>
        <p:spPr>
          <a:xfrm rot="1488581">
            <a:off x="994561" y="663629"/>
            <a:ext cx="7182298" cy="6045645"/>
          </a:xfrm>
          <a:prstGeom prst="irregularSeal2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1" y="2362200"/>
            <a:ext cx="59435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chơi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cap="none" spc="0" dirty="0" err="1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Hình</a:t>
            </a:r>
            <a:r>
              <a:rPr lang="en-US" sz="5400" b="1" cap="none" spc="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nào</a:t>
            </a:r>
            <a:r>
              <a:rPr lang="en-US" sz="5400" b="1" cap="none" spc="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biến</a:t>
            </a:r>
            <a:r>
              <a:rPr lang="en-US" sz="5400" b="1" cap="none" spc="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mất</a:t>
            </a:r>
            <a:r>
              <a:rPr lang="en-US" sz="5400" b="1" cap="none" spc="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24990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19050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61527" y="17526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19050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61527" y="17526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25908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533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9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260</Words>
  <Application>Microsoft Office PowerPoint</Application>
  <PresentationFormat>On-screen Show (4:3)</PresentationFormat>
  <Paragraphs>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chanh tran</cp:lastModifiedBy>
  <cp:revision>7</cp:revision>
  <dcterms:created xsi:type="dcterms:W3CDTF">2017-11-03T07:56:43Z</dcterms:created>
  <dcterms:modified xsi:type="dcterms:W3CDTF">2023-01-10T08:45:57Z</dcterms:modified>
</cp:coreProperties>
</file>